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9" r:id="rId2"/>
    <p:sldId id="274" r:id="rId3"/>
    <p:sldId id="275" r:id="rId4"/>
    <p:sldId id="272" r:id="rId5"/>
    <p:sldId id="265" r:id="rId6"/>
  </p:sldIdLst>
  <p:sldSz cx="9144000" cy="5143500" type="screen16x9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pening Title Screen Options" id="{DF2A7C03-8594-674B-A1E4-74EE1BF1F7C5}">
          <p14:sldIdLst>
            <p14:sldId id="269"/>
          </p14:sldIdLst>
        </p14:section>
        <p14:section name="Slide Presentation" id="{47C1523A-97C8-9A49-8C91-2D1E0F3C1C4A}">
          <p14:sldIdLst>
            <p14:sldId id="274"/>
            <p14:sldId id="275"/>
          </p14:sldIdLst>
        </p14:section>
        <p14:section name="Screen Savers" id="{CD69C3F8-7EEC-E24F-A088-1495B23B1771}">
          <p14:sldIdLst>
            <p14:sldId id="272"/>
          </p14:sldIdLst>
        </p14:section>
        <p14:section name="Evaluation" id="{BD4A3EE8-6EA3-D24B-9571-6944566553E9}">
          <p14:sldIdLst>
            <p14:sldId id="26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046"/>
    <a:srgbClr val="D1B366"/>
    <a:srgbClr val="AA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351"/>
    <p:restoredTop sz="94831"/>
  </p:normalViewPr>
  <p:slideViewPr>
    <p:cSldViewPr>
      <p:cViewPr varScale="1">
        <p:scale>
          <a:sx n="78" d="100"/>
          <a:sy n="78" d="100"/>
        </p:scale>
        <p:origin x="1292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cott Brown" userId="8ca54967-b2e7-4bb1-9eda-283ed71dd240" providerId="ADAL" clId="{CD6EB0D1-F02F-41E0-B982-8DE51D9CF643}"/>
    <pc:docChg chg="delSld modSection">
      <pc:chgData name="Scott Brown" userId="8ca54967-b2e7-4bb1-9eda-283ed71dd240" providerId="ADAL" clId="{CD6EB0D1-F02F-41E0-B982-8DE51D9CF643}" dt="2026-01-19T21:05:31.288" v="0" actId="2696"/>
      <pc:docMkLst>
        <pc:docMk/>
      </pc:docMkLst>
      <pc:sldChg chg="del">
        <pc:chgData name="Scott Brown" userId="8ca54967-b2e7-4bb1-9eda-283ed71dd240" providerId="ADAL" clId="{CD6EB0D1-F02F-41E0-B982-8DE51D9CF643}" dt="2026-01-19T21:05:31.288" v="0" actId="2696"/>
        <pc:sldMkLst>
          <pc:docMk/>
          <pc:sldMk cId="2373957364" sldId="27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5BAE80-EAB7-B044-B43F-A67F5A1C51B4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E0DE07-19C7-5A43-8999-8985C96446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2568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ACA74B-4C20-0849-806C-926D3E609FEB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9065B7-95E9-7144-AC93-594119617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7973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9065B7-95E9-7144-AC93-5941196171B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891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67353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lang="en-US" dirty="0">
                <a:solidFill>
                  <a:schemeClr val="accent6"/>
                </a:solidFill>
              </a:defRPr>
            </a:lvl1pPr>
            <a:lvl2pPr>
              <a:defRPr lang="en-US" dirty="0">
                <a:solidFill>
                  <a:schemeClr val="accent6"/>
                </a:solidFill>
              </a:defRPr>
            </a:lvl2pPr>
            <a:lvl3pPr>
              <a:defRPr lang="en-US" dirty="0">
                <a:solidFill>
                  <a:schemeClr val="accent6"/>
                </a:solidFill>
              </a:defRPr>
            </a:lvl3pPr>
            <a:lvl4pPr>
              <a:defRPr lang="en-US" dirty="0">
                <a:solidFill>
                  <a:schemeClr val="accent6"/>
                </a:solidFill>
              </a:defRPr>
            </a:lvl4pPr>
            <a:lvl5pPr>
              <a:defRPr lang="en-US" dirty="0">
                <a:solidFill>
                  <a:schemeClr val="accent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74824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8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6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5667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7086600" cy="5715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57351"/>
            <a:ext cx="4038600" cy="2937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57351"/>
            <a:ext cx="4038600" cy="2937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85905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0"/>
            <a:ext cx="7086600" cy="6858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3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3" y="1657350"/>
            <a:ext cx="4040188" cy="29372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1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1" y="1657350"/>
            <a:ext cx="4041775" cy="293727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94424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30441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3704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6" y="514350"/>
            <a:ext cx="6781795" cy="7429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5" y="1314451"/>
            <a:ext cx="5111751" cy="32801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6" y="1314451"/>
            <a:ext cx="3008313" cy="32801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9264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42517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7086600" cy="800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2994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81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lose-up of a white background&#10;&#10;AI-generated content may be incorrect.">
            <a:extLst>
              <a:ext uri="{FF2B5EF4-FFF2-40B4-BE49-F238E27FC236}">
                <a16:creationId xmlns:a16="http://schemas.microsoft.com/office/drawing/2014/main" id="{7D6473C3-A059-B3D0-123F-A2E1E49677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" y="0"/>
            <a:ext cx="9142984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502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4DE44-C08F-90EF-F52B-64F9CBC49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BD3E57-43D6-5499-E407-20D2B8BE2A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966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3E243-20F7-96EB-36A9-B6D61C066A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A89B7-6CAA-A982-3E49-DEE01225A7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514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B8A87-1AEA-AC50-2EE2-B4FD56BED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logo with text on it&#10;&#10;AI-generated content may be incorrect.">
            <a:extLst>
              <a:ext uri="{FF2B5EF4-FFF2-40B4-BE49-F238E27FC236}">
                <a16:creationId xmlns:a16="http://schemas.microsoft.com/office/drawing/2014/main" id="{E2482685-1A01-418C-DE57-954B8BBB4F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" y="0"/>
            <a:ext cx="9142984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5500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0"/>
            <a:ext cx="7315200" cy="2914650"/>
          </a:xfrm>
        </p:spPr>
        <p:txBody>
          <a:bodyPr>
            <a:normAutofit/>
          </a:bodyPr>
          <a:lstStyle/>
          <a:p>
            <a:r>
              <a:rPr lang="en-US" b="1" i="0" u="none" strike="noStrike" dirty="0">
                <a:solidFill>
                  <a:srgbClr val="1A0046"/>
                </a:solidFill>
                <a:effectLst/>
                <a:latin typeface="Aptos" panose="020B0004020202020204" pitchFamily="34" charset="0"/>
              </a:rPr>
              <a:t>Please submit your </a:t>
            </a:r>
            <a:br>
              <a:rPr lang="en-US" b="1" i="0" u="none" strike="noStrike" dirty="0">
                <a:solidFill>
                  <a:srgbClr val="1A0046"/>
                </a:solidFill>
                <a:effectLst/>
                <a:latin typeface="Aptos" panose="020B0004020202020204" pitchFamily="34" charset="0"/>
              </a:rPr>
            </a:br>
            <a:r>
              <a:rPr lang="en-US" b="1" i="0" u="none" strike="noStrike" dirty="0">
                <a:solidFill>
                  <a:srgbClr val="1A0046"/>
                </a:solidFill>
                <a:effectLst/>
                <a:latin typeface="Aptos" panose="020B0004020202020204" pitchFamily="34" charset="0"/>
              </a:rPr>
              <a:t>Session Evaluation in the Outcomes Conference App!</a:t>
            </a:r>
            <a:endParaRPr lang="en-US" dirty="0">
              <a:solidFill>
                <a:srgbClr val="1A004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299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CCA Colors Theme">
      <a:dk1>
        <a:srgbClr val="143C46"/>
      </a:dk1>
      <a:lt1>
        <a:srgbClr val="FFFFFF"/>
      </a:lt1>
      <a:dk2>
        <a:srgbClr val="A5BE37"/>
      </a:dk2>
      <a:lt2>
        <a:srgbClr val="FFFFFF"/>
      </a:lt2>
      <a:accent1>
        <a:srgbClr val="A5BE37"/>
      </a:accent1>
      <a:accent2>
        <a:srgbClr val="50BEE6"/>
      </a:accent2>
      <a:accent3>
        <a:srgbClr val="FFD700"/>
      </a:accent3>
      <a:accent4>
        <a:srgbClr val="F57D1E"/>
      </a:accent4>
      <a:accent5>
        <a:srgbClr val="143C46"/>
      </a:accent5>
      <a:accent6>
        <a:srgbClr val="000000"/>
      </a:accent6>
      <a:hlink>
        <a:srgbClr val="F57D1E"/>
      </a:hlink>
      <a:folHlink>
        <a:srgbClr val="143C4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4134</TotalTime>
  <Words>13</Words>
  <Application>Microsoft Office PowerPoint</Application>
  <PresentationFormat>On-screen Show (16:9)</PresentationFormat>
  <Paragraphs>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Please submit your  Session Evaluation in the Outcomes Conference App!</vt:lpstr>
    </vt:vector>
  </TitlesOfParts>
  <Company>Christian Leadership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Suzy West</dc:creator>
  <cp:lastModifiedBy>Scott Brown</cp:lastModifiedBy>
  <cp:revision>116</cp:revision>
  <cp:lastPrinted>2012-10-28T01:36:00Z</cp:lastPrinted>
  <dcterms:created xsi:type="dcterms:W3CDTF">2012-06-19T14:01:26Z</dcterms:created>
  <dcterms:modified xsi:type="dcterms:W3CDTF">2026-01-19T21:05:34Z</dcterms:modified>
</cp:coreProperties>
</file>